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8" r:id="rId12"/>
    <p:sldId id="269" r:id="rId13"/>
    <p:sldId id="263" r:id="rId14"/>
    <p:sldId id="264" r:id="rId15"/>
    <p:sldId id="270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8BBEB6E-5FE7-0441-8CF2-405D308B07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137B9E2-2C7E-5FA5-8B74-3DE14D3A80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1FCC92E-EBC6-F8A6-09DC-3C115D9E2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90E9534-8209-04D4-5162-80D0D01EE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BBC88E6-A84F-E62F-7780-826480558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89266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15468B2-E553-0D70-C092-CF48B94D8F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231BBCE-CF4C-CA5F-8D5F-E8F92E5CA1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B699F45-DEBD-F021-DCE9-783A6BE4D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28A85E2-EC95-7052-8D8A-DA2EE2B05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A8DFB5-F9F8-8F46-841F-9659C06AC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8337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ADB1FDF-AF4E-C028-355B-F54A277CD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1256A97-08A4-ED1E-5880-319AB3F51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F230453-2044-8A3C-8E1D-CFCC3CB3E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D81F8BD-AC66-29BA-5A2A-C8EA1BC2A3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CD651B4-DC67-AFFD-6660-278396644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13753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4C19D6C-FFA5-916A-944A-A68919775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A860740-5BD7-A329-96AB-29728937C3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3BCD285-C754-2F66-8BBB-184A7EB8E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0F433B4-8D62-E635-2FF0-AAD0A3642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3D28A5F-7D89-4EAC-F609-68264E905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083263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B697203-3AB9-D7E9-5231-33F1E3948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5CE2C5-0E2C-3A55-F728-3487A2974B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221B031-B444-6019-4291-32DE23895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0F4123F-1780-1B5E-0073-7ECB0E56B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BDC5626-59B7-16C7-2697-DBE5B92E4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559313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EF5AE25-5F99-DB55-03FD-806195690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86B89D4-FBAA-1FED-97EA-4C4B9C76FC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7DAB8855-CD4D-9EE0-7CFF-988C525D53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3D71C8B-FBEE-AF82-11D2-9CA3CD68A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6935518-D149-9B08-E511-6270FBB7A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D9764F3-C5E5-2148-C446-013178CE3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8087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85AB6F-6715-1B73-7DF5-AE39C48E9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1E14FD4-0678-F9BA-291D-8BE998C5BC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1E86B9F-5DFB-AFD2-899E-A1B217A12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8B261F0-3C61-C00B-1A36-A6C70AF147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B057A117-50E7-226D-72CD-719F05D6E0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41356604-1D50-230C-6BA3-CD1B4C65F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34C8D89F-1428-4B7C-A24E-13FE1210B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2AA984FD-3165-E0D3-F9F2-CB0A4909F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90914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952F5D2-C760-A30E-A930-E24FD41F1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A14C62A-4234-3234-61AC-CA892F0DD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1813586-00F3-BE98-BF60-151564715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E90777A-C5BF-22B3-B18E-B44BC30F3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7666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420324BE-C2E5-C388-4A9B-E576854D2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046564E2-B29F-5D73-6F7F-19907E398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01BB5EC0-3A98-285F-EFF5-CE6E5EDF6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77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B1A79DA-6B83-B348-1121-C2486D771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9A9243B-09AF-F903-640D-ABD7B07478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77BB7193-6538-49F6-8D89-4B0051B128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D5E3F37-E725-799A-673F-1848FDB9C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74F7398-4C41-226C-C9D9-12521038D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876A75B-5500-E48D-6032-1B6C1A2F7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6751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61A38AB-ACA4-997C-DEFD-86FBE8A0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0D9B28F1-3E00-54BB-79DF-4DA09727B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989409C-24B7-9C80-438E-81C064A45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49823BA-BB43-235D-EA39-9F9AF9A99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CD10073-AC19-4723-4E51-12E77CC92B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3677A1A-FBAE-BB04-795C-D15E07343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338195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4ED4BA0-6B73-D05C-30C8-4258C184BA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657EF1F-44C6-225B-CA84-3F1AA904A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2F97565-6C20-872A-86C6-C4662A1EE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3811D-AC40-4EB6-B8FF-8DDC66D7FAA8}" type="datetimeFigureOut">
              <a:rPr lang="ru-RU" smtClean="0"/>
              <a:t>13.07.2022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53FFFD-E872-088B-8147-9221B2E5B7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C85EB4E-98E6-AF3B-B3AE-DD23C0D553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6523F4-422C-4568-A5F8-CD8229831CA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5279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B231EAC-1B73-5540-11A7-54EAE56E2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90687"/>
            <a:ext cx="9144000" cy="2387600"/>
          </a:xfrm>
        </p:spPr>
        <p:txBody>
          <a:bodyPr>
            <a:noAutofit/>
          </a:bodyPr>
          <a:lstStyle/>
          <a:p>
            <a:r>
              <a:rPr lang="ru-RU" sz="4800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Классификатор отзывов на фильмы режиссёров Д. Линча и Т. </a:t>
            </a:r>
            <a:r>
              <a:rPr lang="ru-RU" sz="4800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Вайтити</a:t>
            </a:r>
            <a:endParaRPr lang="ru-RU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7DC1192F-4457-88C6-F8ED-EB551F2268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67313"/>
            <a:ext cx="9144000" cy="1655762"/>
          </a:xfrm>
        </p:spPr>
        <p:txBody>
          <a:bodyPr>
            <a:normAutofit/>
          </a:bodyPr>
          <a:lstStyle/>
          <a:p>
            <a:pPr algn="r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Слушатель: Елизавета Пчелинцева</a:t>
            </a:r>
          </a:p>
          <a:p>
            <a:pPr algn="r"/>
            <a:r>
              <a:rPr lang="ru-RU" sz="2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группа № ППКЛ-2021</a:t>
            </a:r>
          </a:p>
          <a:p>
            <a:pPr algn="r"/>
            <a:r>
              <a:rPr lang="ru-RU" sz="2200" b="0" i="0" dirty="0">
                <a:solidFill>
                  <a:srgbClr val="262626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Куратор: Анастасия Хорошева</a:t>
            </a:r>
            <a:endParaRPr lang="ru-RU" sz="220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039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7.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Boosting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6B49750A-2A3A-BCBD-BADA-999526D4F6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620" t="24752" r="38363" b="44784"/>
          <a:stretch/>
        </p:blipFill>
        <p:spPr>
          <a:xfrm>
            <a:off x="2208003" y="2371059"/>
            <a:ext cx="7775994" cy="2466755"/>
          </a:xfrm>
        </p:spPr>
      </p:pic>
    </p:spTree>
    <p:extLst>
      <p:ext uri="{BB962C8B-B14F-4D97-AF65-F5344CB8AC3E}">
        <p14:creationId xmlns:p14="http://schemas.microsoft.com/office/powerpoint/2010/main" val="6113553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8. Обучение классификатора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EA2D6989-FDC7-6E05-8C1B-B92BDEFCD9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032" t="25974" r="57056" b="8539"/>
          <a:stretch/>
        </p:blipFill>
        <p:spPr>
          <a:xfrm>
            <a:off x="3476846" y="1595924"/>
            <a:ext cx="4641137" cy="4896951"/>
          </a:xfrm>
        </p:spPr>
      </p:pic>
    </p:spTree>
    <p:extLst>
      <p:ext uri="{BB962C8B-B14F-4D97-AF65-F5344CB8AC3E}">
        <p14:creationId xmlns:p14="http://schemas.microsoft.com/office/powerpoint/2010/main" val="2759894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9. Сравниваем алгоритмы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9.1.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CFE39971-99B2-F045-EF90-7404FC1A25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95" t="24508" r="56093" b="8295"/>
          <a:stretch/>
        </p:blipFill>
        <p:spPr>
          <a:xfrm>
            <a:off x="4017334" y="1930865"/>
            <a:ext cx="4157331" cy="4363610"/>
          </a:xfrm>
        </p:spPr>
      </p:pic>
    </p:spTree>
    <p:extLst>
      <p:ext uri="{BB962C8B-B14F-4D97-AF65-F5344CB8AC3E}">
        <p14:creationId xmlns:p14="http://schemas.microsoft.com/office/powerpoint/2010/main" val="8354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9.2.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GradientBoostingClassifier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A97E5618-31FD-AFAF-7F5F-813BD55002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620" t="24019" r="56644" b="8296"/>
          <a:stretch/>
        </p:blipFill>
        <p:spPr>
          <a:xfrm>
            <a:off x="3948223" y="1690688"/>
            <a:ext cx="4295553" cy="4576415"/>
          </a:xfrm>
        </p:spPr>
      </p:pic>
    </p:spTree>
    <p:extLst>
      <p:ext uri="{BB962C8B-B14F-4D97-AF65-F5344CB8AC3E}">
        <p14:creationId xmlns:p14="http://schemas.microsoft.com/office/powerpoint/2010/main" val="10437753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9.3.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GradientBoostingClassifier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Early stopping</a:t>
            </a:r>
            <a:b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9CCB5773-DD91-D9C8-3FA7-68285F1446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07" t="24264" r="55406" b="10494"/>
          <a:stretch/>
        </p:blipFill>
        <p:spPr>
          <a:xfrm>
            <a:off x="1773866" y="2008716"/>
            <a:ext cx="4433776" cy="4484159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3876349-4747-B089-7D4B-527AF8270F8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36" t="42790" r="25349" b="48528"/>
          <a:stretch/>
        </p:blipFill>
        <p:spPr>
          <a:xfrm>
            <a:off x="4058092" y="5897452"/>
            <a:ext cx="8133908" cy="595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1637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10. Линейная регрессия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01711D7-0B10-F480-D4FE-A2A0E40AE7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070" t="24997" r="977" b="8784"/>
          <a:stretch/>
        </p:blipFill>
        <p:spPr>
          <a:xfrm>
            <a:off x="1213889" y="1988288"/>
            <a:ext cx="9764221" cy="3955312"/>
          </a:xfrm>
        </p:spPr>
      </p:pic>
    </p:spTree>
    <p:extLst>
      <p:ext uri="{BB962C8B-B14F-4D97-AF65-F5344CB8AC3E}">
        <p14:creationId xmlns:p14="http://schemas.microsoft.com/office/powerpoint/2010/main" val="21190973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Что-то пошло не так…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50DB2F0F-7F83-EEA3-0009-84B937D78D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7925" t="25099" r="3883" b="8271"/>
          <a:stretch/>
        </p:blipFill>
        <p:spPr>
          <a:xfrm>
            <a:off x="3122427" y="3003644"/>
            <a:ext cx="9069573" cy="3854356"/>
          </a:xfrm>
        </p:spPr>
      </p:pic>
      <p:sp>
        <p:nvSpPr>
          <p:cNvPr id="6" name="Объект 5">
            <a:extLst>
              <a:ext uri="{FF2B5EF4-FFF2-40B4-BE49-F238E27FC236}">
                <a16:creationId xmlns:a16="http://schemas.microsoft.com/office/drawing/2014/main" id="{315C4022-48D2-6C88-EDB9-81C74F823E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3917" y="1824583"/>
            <a:ext cx="5181600" cy="1045166"/>
          </a:xfrm>
        </p:spPr>
        <p:txBody>
          <a:bodyPr/>
          <a:lstStyle/>
          <a:p>
            <a:pPr marL="0" indent="0">
              <a:buNone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Пробовала сначала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дропать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столбец «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reviews_clean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974049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91DFD71-4063-F56B-6DBA-3B7A31E61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Задача: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обучить классификатор по отзывам фильмов режиссёров.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Данные: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отзывы к фильмам Девида Линча и Тайки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Вайтити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(указаны как режиссёры).</a:t>
            </a:r>
          </a:p>
          <a:p>
            <a:pPr marL="0" indent="0">
              <a:buNone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Методы: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Boosting, Bagging: Random Forest,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GradientBoostingClassifier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GradientBoostingClassifier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+ Early stopping.</a:t>
            </a:r>
          </a:p>
          <a:p>
            <a:pPr marL="0" indent="0">
              <a:buNone/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Линейная регрессия: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LinearRegression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Ridge, Lasso,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ElasticNet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(не удалось довести до конца, т. к. не смогла разобраться с ошибкой в коде).</a:t>
            </a:r>
          </a:p>
        </p:txBody>
      </p:sp>
    </p:spTree>
    <p:extLst>
      <p:ext uri="{BB962C8B-B14F-4D97-AF65-F5344CB8AC3E}">
        <p14:creationId xmlns:p14="http://schemas.microsoft.com/office/powerpoint/2010/main" val="501174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1.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Парсинг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7D0F8CCC-6CE7-A104-4239-4511A286B4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08" t="33549" r="16234" b="35988"/>
          <a:stretch/>
        </p:blipFill>
        <p:spPr>
          <a:xfrm>
            <a:off x="-1" y="1605515"/>
            <a:ext cx="9548037" cy="2137085"/>
          </a:xfr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EDFE993E-6643-A68C-B694-40956CDE0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2085" y="4042369"/>
            <a:ext cx="10139916" cy="2252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36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2. Собираем два </a:t>
            </a:r>
            <a:r>
              <a:rPr lang="ru-R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датафрейма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Объект 5">
            <a:extLst>
              <a:ext uri="{FF2B5EF4-FFF2-40B4-BE49-F238E27FC236}">
                <a16:creationId xmlns:a16="http://schemas.microsoft.com/office/drawing/2014/main" id="{4A6A38F3-A243-0DBD-565E-4B8800997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226" y="1594994"/>
            <a:ext cx="5156524" cy="5029551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2BB78C6-FA09-5607-D1AE-CC519D549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5470" y="1690688"/>
            <a:ext cx="5156524" cy="5029551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D786284-5E43-B329-ECBE-F870FEA0D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07931"/>
            <a:ext cx="5156525" cy="275636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A997EA3-5A8D-7C91-C0DE-B02EB0C0AEE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426"/>
          <a:stretch/>
        </p:blipFill>
        <p:spPr>
          <a:xfrm>
            <a:off x="6815470" y="4223623"/>
            <a:ext cx="5156524" cy="2634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3241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3. Объединяем и перемешиваем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D8B32D0-DB9F-60B8-4E18-06B89261B3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170" t="24752" r="59255" b="18314"/>
          <a:stretch/>
        </p:blipFill>
        <p:spPr>
          <a:xfrm>
            <a:off x="593651" y="2027655"/>
            <a:ext cx="4541874" cy="4465220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ED15FE1-33F2-E55E-30BE-3D5D8B13B5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285" t="39070" r="68605" b="38760"/>
          <a:stretch/>
        </p:blipFill>
        <p:spPr>
          <a:xfrm>
            <a:off x="6719776" y="3742660"/>
            <a:ext cx="5252485" cy="2834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348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4. «Чистим» данные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85DE1B92-EE6C-9392-649E-B1B74D402E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032" t="26219" r="12935" b="31997"/>
          <a:stretch/>
        </p:blipFill>
        <p:spPr>
          <a:xfrm>
            <a:off x="1179998" y="2371059"/>
            <a:ext cx="9832003" cy="2923953"/>
          </a:xfrm>
        </p:spPr>
      </p:pic>
    </p:spTree>
    <p:extLst>
      <p:ext uri="{BB962C8B-B14F-4D97-AF65-F5344CB8AC3E}">
        <p14:creationId xmlns:p14="http://schemas.microsoft.com/office/powerpoint/2010/main" val="4118374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5. Подготовка к тесту моделей. Балансируем классы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FDAFB91F-89F2-3FE1-BFF6-1596D8A504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95" t="25730" r="25442" b="25889"/>
          <a:stretch/>
        </p:blipFill>
        <p:spPr>
          <a:xfrm>
            <a:off x="2055628" y="2498650"/>
            <a:ext cx="8080744" cy="3298941"/>
          </a:xfrm>
        </p:spPr>
      </p:pic>
    </p:spTree>
    <p:extLst>
      <p:ext uri="{BB962C8B-B14F-4D97-AF65-F5344CB8AC3E}">
        <p14:creationId xmlns:p14="http://schemas.microsoft.com/office/powerpoint/2010/main" val="4035752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6.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Bagging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Объект 6">
            <a:extLst>
              <a:ext uri="{FF2B5EF4-FFF2-40B4-BE49-F238E27FC236}">
                <a16:creationId xmlns:a16="http://schemas.microsoft.com/office/drawing/2014/main" id="{1C218BB5-4D12-6905-D991-39D1649C4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95" t="25486" r="46060" b="8783"/>
          <a:stretch/>
        </p:blipFill>
        <p:spPr>
          <a:xfrm>
            <a:off x="3033823" y="1575111"/>
            <a:ext cx="6124353" cy="4917764"/>
          </a:xfrm>
        </p:spPr>
      </p:pic>
    </p:spTree>
    <p:extLst>
      <p:ext uri="{BB962C8B-B14F-4D97-AF65-F5344CB8AC3E}">
        <p14:creationId xmlns:p14="http://schemas.microsoft.com/office/powerpoint/2010/main" val="14680882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5D5596-1664-CDED-D0BF-F66DE1938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 6.1.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Random Forest 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обучение</a:t>
            </a:r>
          </a:p>
        </p:txBody>
      </p:sp>
      <p:pic>
        <p:nvPicPr>
          <p:cNvPr id="5" name="Объект 4">
            <a:extLst>
              <a:ext uri="{FF2B5EF4-FFF2-40B4-BE49-F238E27FC236}">
                <a16:creationId xmlns:a16="http://schemas.microsoft.com/office/drawing/2014/main" id="{0822F54E-9084-B164-A7DE-949402CB1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582" t="26220" r="43448" b="11715"/>
          <a:stretch/>
        </p:blipFill>
        <p:spPr>
          <a:xfrm>
            <a:off x="2608521" y="1690688"/>
            <a:ext cx="6974958" cy="5076329"/>
          </a:xfrm>
        </p:spPr>
      </p:pic>
    </p:spTree>
    <p:extLst>
      <p:ext uri="{BB962C8B-B14F-4D97-AF65-F5344CB8AC3E}">
        <p14:creationId xmlns:p14="http://schemas.microsoft.com/office/powerpoint/2010/main" val="316967986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189</Words>
  <Application>Microsoft Office PowerPoint</Application>
  <PresentationFormat>Широкоэкранный</PresentationFormat>
  <Paragraphs>23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Тема Office</vt:lpstr>
      <vt:lpstr>Классификатор отзывов на фильмы режиссёров Д. Линча и Т. Вайтити</vt:lpstr>
      <vt:lpstr>Презентация PowerPoint</vt:lpstr>
      <vt:lpstr>Шаг 1. Парсинг</vt:lpstr>
      <vt:lpstr>Шаг 2. Собираем два датафрейма</vt:lpstr>
      <vt:lpstr>Шаг 3. Объединяем и перемешиваем</vt:lpstr>
      <vt:lpstr>Шаг 4. «Чистим» данные</vt:lpstr>
      <vt:lpstr>Шаг 5. Подготовка к тесту моделей. Балансируем классы</vt:lpstr>
      <vt:lpstr>Шаг 6. Bagging</vt:lpstr>
      <vt:lpstr>Шаг 6.1. Random Forest – обучение</vt:lpstr>
      <vt:lpstr>Шаг 7. Boosting </vt:lpstr>
      <vt:lpstr>Шаг 8. Обучение классификатора</vt:lpstr>
      <vt:lpstr>Шаг 9. Сравниваем алгоритмы Шаг 9.1. Random Forest</vt:lpstr>
      <vt:lpstr>Шаг 9.2. GradientBoostingClassifier</vt:lpstr>
      <vt:lpstr>Шаг 9.3. GradientBoostingClassifier + Early stopping Вывод</vt:lpstr>
      <vt:lpstr>Шаг 10. Линейная регрессия</vt:lpstr>
      <vt:lpstr>Что-то пошло не так…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Классификатор отзывов на фильмы режиссёров Д. Линча и Т. Вайтити</dc:title>
  <dc:creator>Елизавета Пчелинцева</dc:creator>
  <cp:lastModifiedBy>Елизавета Пчелинцева</cp:lastModifiedBy>
  <cp:revision>1</cp:revision>
  <dcterms:created xsi:type="dcterms:W3CDTF">2022-07-12T21:29:24Z</dcterms:created>
  <dcterms:modified xsi:type="dcterms:W3CDTF">2022-07-12T22:04:59Z</dcterms:modified>
</cp:coreProperties>
</file>

<file path=docProps/thumbnail.jpeg>
</file>